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471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01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00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5" Type="http://schemas.openxmlformats.org/officeDocument/2006/relationships/image" Target="../media/image109.png"/><Relationship Id="rId10" Type="http://schemas.openxmlformats.org/officeDocument/2006/relationships/image" Target="../media/image33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8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5.gi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116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1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8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6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7.png"/><Relationship Id="rId7" Type="http://schemas.openxmlformats.org/officeDocument/2006/relationships/image" Target="../media/image1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85.png"/><Relationship Id="rId7" Type="http://schemas.openxmlformats.org/officeDocument/2006/relationships/image" Target="../media/image7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1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88.png"/><Relationship Id="rId10" Type="http://schemas.openxmlformats.org/officeDocument/2006/relationships/image" Target="../media/image93.png"/><Relationship Id="rId4" Type="http://schemas.openxmlformats.org/officeDocument/2006/relationships/image" Target="../media/image260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8.png"/><Relationship Id="rId12" Type="http://schemas.openxmlformats.org/officeDocument/2006/relationships/image" Target="../media/image108.png"/><Relationship Id="rId2" Type="http://schemas.openxmlformats.org/officeDocument/2006/relationships/image" Target="../media/image23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234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6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12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63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261.png"/><Relationship Id="rId5" Type="http://schemas.openxmlformats.org/officeDocument/2006/relationships/image" Target="../media/image258.png"/><Relationship Id="rId15" Type="http://schemas.openxmlformats.org/officeDocument/2006/relationships/image" Target="../media/image265.png"/><Relationship Id="rId10" Type="http://schemas.openxmlformats.org/officeDocument/2006/relationships/image" Target="../media/image150.png"/><Relationship Id="rId4" Type="http://schemas.openxmlformats.org/officeDocument/2006/relationships/image" Target="../media/image257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2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7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Hubbard-</a:t>
                </a:r>
                <a:r>
                  <a:rPr lang="en-US" sz="1400" dirty="0" err="1">
                    <a:hlinkClick r:id="rId10" action="ppaction://hlinksldjump"/>
                  </a:rPr>
                  <a:t>Stratonovich</a:t>
                </a:r>
                <a:r>
                  <a:rPr lang="en-US" sz="1400" dirty="0">
                    <a:hlinkClick r:id="rId10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1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Block copolymer SCFT </a:t>
                </a: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184" t="-195"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7691</TotalTime>
  <Words>2727</Words>
  <Application>Microsoft Office PowerPoint</Application>
  <PresentationFormat>Widescreen</PresentationFormat>
  <Paragraphs>596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284</cp:revision>
  <dcterms:created xsi:type="dcterms:W3CDTF">2022-03-28T18:43:16Z</dcterms:created>
  <dcterms:modified xsi:type="dcterms:W3CDTF">2022-09-14T15:54:14Z</dcterms:modified>
</cp:coreProperties>
</file>